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264" r:id="rId3"/>
    <p:sldId id="259" r:id="rId4"/>
    <p:sldId id="268" r:id="rId5"/>
    <p:sldId id="274" r:id="rId6"/>
    <p:sldId id="276" r:id="rId7"/>
    <p:sldId id="279" r:id="rId8"/>
    <p:sldId id="280" r:id="rId9"/>
    <p:sldId id="281" r:id="rId10"/>
    <p:sldId id="282" r:id="rId11"/>
    <p:sldId id="284" r:id="rId12"/>
    <p:sldId id="286" r:id="rId13"/>
    <p:sldId id="287" r:id="rId14"/>
    <p:sldId id="291" r:id="rId15"/>
    <p:sldId id="292" r:id="rId16"/>
    <p:sldId id="297" r:id="rId17"/>
    <p:sldId id="302" r:id="rId1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020" y="-5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28A6B-4FA1-4C86-A744-1C528B99550F}" type="datetimeFigureOut">
              <a:rPr lang="es-MX" smtClean="0"/>
              <a:t>11/09/2018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71F86-855E-45FB-A93B-380A1A3228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0561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28A6B-4FA1-4C86-A744-1C528B99550F}" type="datetimeFigureOut">
              <a:rPr lang="es-MX" smtClean="0"/>
              <a:t>11/09/2018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71F86-855E-45FB-A93B-380A1A3228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740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28A6B-4FA1-4C86-A744-1C528B99550F}" type="datetimeFigureOut">
              <a:rPr lang="es-MX" smtClean="0"/>
              <a:t>11/09/2018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71F86-855E-45FB-A93B-380A1A3228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65263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28A6B-4FA1-4C86-A744-1C528B99550F}" type="datetimeFigureOut">
              <a:rPr lang="es-MX" smtClean="0"/>
              <a:t>11/09/2018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71F86-855E-45FB-A93B-380A1A3228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6954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28A6B-4FA1-4C86-A744-1C528B99550F}" type="datetimeFigureOut">
              <a:rPr lang="es-MX" smtClean="0"/>
              <a:t>11/09/2018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71F86-855E-45FB-A93B-380A1A3228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48499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28A6B-4FA1-4C86-A744-1C528B99550F}" type="datetimeFigureOut">
              <a:rPr lang="es-MX" smtClean="0"/>
              <a:t>11/09/2018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71F86-855E-45FB-A93B-380A1A3228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0867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28A6B-4FA1-4C86-A744-1C528B99550F}" type="datetimeFigureOut">
              <a:rPr lang="es-MX" smtClean="0"/>
              <a:t>11/09/2018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71F86-855E-45FB-A93B-380A1A3228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91986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28A6B-4FA1-4C86-A744-1C528B99550F}" type="datetimeFigureOut">
              <a:rPr lang="es-MX" smtClean="0"/>
              <a:t>11/09/2018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71F86-855E-45FB-A93B-380A1A3228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65554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28A6B-4FA1-4C86-A744-1C528B99550F}" type="datetimeFigureOut">
              <a:rPr lang="es-MX" smtClean="0"/>
              <a:t>11/09/2018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71F86-855E-45FB-A93B-380A1A3228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04724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28A6B-4FA1-4C86-A744-1C528B99550F}" type="datetimeFigureOut">
              <a:rPr lang="es-MX" smtClean="0"/>
              <a:t>11/09/2018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71F86-855E-45FB-A93B-380A1A3228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7892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28A6B-4FA1-4C86-A744-1C528B99550F}" type="datetimeFigureOut">
              <a:rPr lang="es-MX" smtClean="0"/>
              <a:t>11/09/2018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71F86-855E-45FB-A93B-380A1A3228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87188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28A6B-4FA1-4C86-A744-1C528B99550F}" type="datetimeFigureOut">
              <a:rPr lang="es-MX" smtClean="0"/>
              <a:t>11/09/2018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71F86-855E-45FB-A93B-380A1A3228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30897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elizondo.fime.uanl.mx/11CMTP/POSTAL/postal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8" t="7777" r="8086" b="7037"/>
          <a:stretch/>
        </p:blipFill>
        <p:spPr bwMode="auto">
          <a:xfrm>
            <a:off x="282270" y="404664"/>
            <a:ext cx="8579459" cy="555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-36512" y="0"/>
            <a:ext cx="9180512" cy="6885384"/>
          </a:xfrm>
          <a:prstGeom prst="rect">
            <a:avLst/>
          </a:prstGeom>
          <a:solidFill>
            <a:srgbClr val="EEECE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2 Rectángulo"/>
          <p:cNvSpPr/>
          <p:nvPr/>
        </p:nvSpPr>
        <p:spPr>
          <a:xfrm>
            <a:off x="0" y="908720"/>
            <a:ext cx="9144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800" b="1" dirty="0">
                <a:solidFill>
                  <a:schemeClr val="accent2"/>
                </a:solidFill>
                <a:latin typeface="Adobe Garamond Pro Bold" pitchFamily="18" charset="0"/>
              </a:rPr>
              <a:t>11º. Congreso Mexicano de Tarjetas Postales</a:t>
            </a:r>
            <a:br>
              <a:rPr lang="es-MX" sz="3800" b="1" dirty="0">
                <a:solidFill>
                  <a:schemeClr val="accent2"/>
                </a:solidFill>
                <a:latin typeface="Adobe Garamond Pro Bold" pitchFamily="18" charset="0"/>
              </a:rPr>
            </a:br>
            <a:r>
              <a:rPr lang="es-MX" sz="3200" b="1" dirty="0">
                <a:solidFill>
                  <a:schemeClr val="accent2"/>
                </a:solidFill>
                <a:latin typeface="Adobe Garamond Pro Bold" pitchFamily="18" charset="0"/>
              </a:rPr>
              <a:t>11th. </a:t>
            </a:r>
            <a:r>
              <a:rPr lang="es-MX" sz="3200" b="1" dirty="0" err="1">
                <a:solidFill>
                  <a:schemeClr val="accent2"/>
                </a:solidFill>
                <a:latin typeface="Adobe Garamond Pro Bold" pitchFamily="18" charset="0"/>
              </a:rPr>
              <a:t>Mexican</a:t>
            </a:r>
            <a:r>
              <a:rPr lang="es-MX" sz="3200" b="1" dirty="0">
                <a:solidFill>
                  <a:schemeClr val="accent2"/>
                </a:solidFill>
                <a:latin typeface="Adobe Garamond Pro Bold" pitchFamily="18" charset="0"/>
              </a:rPr>
              <a:t> </a:t>
            </a:r>
            <a:r>
              <a:rPr lang="es-MX" sz="3200" b="1" dirty="0" err="1">
                <a:solidFill>
                  <a:schemeClr val="accent2"/>
                </a:solidFill>
                <a:latin typeface="Adobe Garamond Pro Bold" pitchFamily="18" charset="0"/>
              </a:rPr>
              <a:t>Congress</a:t>
            </a:r>
            <a:r>
              <a:rPr lang="es-MX" sz="3200" b="1" dirty="0">
                <a:solidFill>
                  <a:schemeClr val="accent2"/>
                </a:solidFill>
                <a:latin typeface="Adobe Garamond Pro Bold" pitchFamily="18" charset="0"/>
              </a:rPr>
              <a:t> </a:t>
            </a:r>
            <a:r>
              <a:rPr lang="es-MX" sz="3200" b="1" dirty="0" err="1">
                <a:solidFill>
                  <a:schemeClr val="accent2"/>
                </a:solidFill>
                <a:latin typeface="Adobe Garamond Pro Bold" pitchFamily="18" charset="0"/>
              </a:rPr>
              <a:t>on</a:t>
            </a:r>
            <a:r>
              <a:rPr lang="es-MX" sz="3200" b="1" dirty="0">
                <a:solidFill>
                  <a:schemeClr val="accent2"/>
                </a:solidFill>
                <a:latin typeface="Adobe Garamond Pro Bold" pitchFamily="18" charset="0"/>
              </a:rPr>
              <a:t> </a:t>
            </a:r>
            <a:r>
              <a:rPr lang="es-MX" sz="3200" b="1" dirty="0" err="1">
                <a:solidFill>
                  <a:schemeClr val="accent2"/>
                </a:solidFill>
                <a:latin typeface="Adobe Garamond Pro Bold" pitchFamily="18" charset="0"/>
              </a:rPr>
              <a:t>Postcards</a:t>
            </a:r>
            <a:endParaRPr lang="es-MX" sz="3200" dirty="0">
              <a:solidFill>
                <a:schemeClr val="accent2"/>
              </a:solidFill>
              <a:latin typeface="Adobe Garamond Pro Bold" pitchFamily="18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-8398" y="3206586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 smtClean="0">
                <a:solidFill>
                  <a:schemeClr val="accent5">
                    <a:lumMod val="50000"/>
                  </a:schemeClr>
                </a:solidFill>
                <a:latin typeface="Adobe Garamond Pro Bold" pitchFamily="18" charset="0"/>
              </a:rPr>
              <a:t>CEREMONIA </a:t>
            </a:r>
            <a:r>
              <a:rPr lang="es-MX" sz="3200" b="1" dirty="0">
                <a:solidFill>
                  <a:schemeClr val="accent5">
                    <a:lumMod val="50000"/>
                  </a:schemeClr>
                </a:solidFill>
                <a:latin typeface="Adobe Garamond Pro Bold" pitchFamily="18" charset="0"/>
              </a:rPr>
              <a:t>DE </a:t>
            </a:r>
            <a:r>
              <a:rPr lang="es-MX" sz="3200" b="1" dirty="0" smtClean="0">
                <a:solidFill>
                  <a:schemeClr val="accent5">
                    <a:lumMod val="50000"/>
                  </a:schemeClr>
                </a:solidFill>
                <a:latin typeface="Adobe Garamond Pro Bold" pitchFamily="18" charset="0"/>
              </a:rPr>
              <a:t>CANCELACIÓN </a:t>
            </a:r>
            <a:r>
              <a:rPr lang="es-MX" sz="3200" b="1" dirty="0">
                <a:solidFill>
                  <a:schemeClr val="accent5">
                    <a:lumMod val="50000"/>
                  </a:schemeClr>
                </a:solidFill>
                <a:latin typeface="Adobe Garamond Pro Bold" pitchFamily="18" charset="0"/>
              </a:rPr>
              <a:t>DE TARJETA POSTAL CONMEMORATIVA DEL XI CMTP</a:t>
            </a:r>
          </a:p>
          <a:p>
            <a:pPr algn="ctr"/>
            <a:r>
              <a:rPr lang="es-MX" sz="3200" b="1" dirty="0" smtClean="0">
                <a:solidFill>
                  <a:schemeClr val="accent5">
                    <a:lumMod val="50000"/>
                  </a:schemeClr>
                </a:solidFill>
                <a:latin typeface="Adobe Garamond Pro Bold" pitchFamily="18" charset="0"/>
              </a:rPr>
              <a:t>Sábado </a:t>
            </a:r>
            <a:r>
              <a:rPr lang="es-MX" sz="3200" b="1" dirty="0">
                <a:solidFill>
                  <a:schemeClr val="accent5">
                    <a:lumMod val="50000"/>
                  </a:schemeClr>
                </a:solidFill>
                <a:latin typeface="Adobe Garamond Pro Bold" pitchFamily="18" charset="0"/>
              </a:rPr>
              <a:t>14 de julio de 2018</a:t>
            </a:r>
          </a:p>
          <a:p>
            <a:pPr algn="ctr"/>
            <a:endParaRPr lang="es-MX" sz="3200" b="1" dirty="0">
              <a:solidFill>
                <a:schemeClr val="accent5">
                  <a:lumMod val="50000"/>
                </a:schemeClr>
              </a:solidFill>
              <a:latin typeface="Adobe Garamond Pro Bold" pitchFamily="18" charset="0"/>
            </a:endParaRPr>
          </a:p>
        </p:txBody>
      </p:sp>
      <p:pic>
        <p:nvPicPr>
          <p:cNvPr id="1026" name="Picture 2" descr="C:\Users\PATTY\Desktop\Escritorio 2018\INTERNET\POSTALES\11 CMTP\Poster\poster POSTALES 2018 v fina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94" r="1170" b="973"/>
          <a:stretch/>
        </p:blipFill>
        <p:spPr bwMode="auto">
          <a:xfrm>
            <a:off x="-27344" y="6309320"/>
            <a:ext cx="9171344" cy="51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-27448" y="206084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 smtClean="0">
                <a:solidFill>
                  <a:schemeClr val="accent2"/>
                </a:solidFill>
                <a:latin typeface="Adobe Garamond Pro Bold" pitchFamily="18" charset="0"/>
              </a:rPr>
              <a:t>Del 10 al 15 de Julio de 2018. Monterrey N.L., México.</a:t>
            </a:r>
            <a:endParaRPr lang="es-MX" dirty="0">
              <a:solidFill>
                <a:schemeClr val="accent2"/>
              </a:solidFill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10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CuadroTexto"/>
          <p:cNvSpPr txBox="1"/>
          <p:nvPr/>
        </p:nvSpPr>
        <p:spPr>
          <a:xfrm>
            <a:off x="539552" y="537321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°</a:t>
            </a:r>
            <a:endParaRPr lang="es-MX" dirty="0"/>
          </a:p>
        </p:txBody>
      </p:sp>
      <p:pic>
        <p:nvPicPr>
          <p:cNvPr id="23" name="Picture 21" descr="F:\MEMORIA\Fotos XI CMTP  postales 2018\14 de julio de 2018 CMTP\Ceremonia cancelacion tarjetasconmemorativas 11 CMTP 2018\20180714_113938(0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82868"/>
            <a:ext cx="6552728" cy="491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36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CuadroTexto"/>
          <p:cNvSpPr txBox="1"/>
          <p:nvPr/>
        </p:nvSpPr>
        <p:spPr>
          <a:xfrm>
            <a:off x="539552" y="537321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°</a:t>
            </a:r>
            <a:endParaRPr lang="es-MX" dirty="0"/>
          </a:p>
        </p:txBody>
      </p:sp>
      <p:pic>
        <p:nvPicPr>
          <p:cNvPr id="21" name="Picture 19" descr="F:\MEMORIA\Fotos XI CMTP  postales 2018\14 de julio de 2018 CMTP\Ceremonia cancelacion tarjetasconmemorativas 11 CMTP 2018\20180714_1139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832" y="311965"/>
            <a:ext cx="6748335" cy="506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36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CuadroTexto"/>
          <p:cNvSpPr txBox="1"/>
          <p:nvPr/>
        </p:nvSpPr>
        <p:spPr>
          <a:xfrm>
            <a:off x="539552" y="537321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°</a:t>
            </a:r>
            <a:endParaRPr lang="es-MX" dirty="0"/>
          </a:p>
        </p:txBody>
      </p:sp>
      <p:pic>
        <p:nvPicPr>
          <p:cNvPr id="19" name="Picture 17" descr="F:\MEMORIA\Fotos XI CMTP  postales 2018\14 de julio de 2018 CMTP\Ceremonia cancelacion tarjetasconmemorativas 11 CMTP 2018\20180714_1139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847" y="320328"/>
            <a:ext cx="6641173" cy="498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36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CuadroTexto"/>
          <p:cNvSpPr txBox="1"/>
          <p:nvPr/>
        </p:nvSpPr>
        <p:spPr>
          <a:xfrm>
            <a:off x="539552" y="537321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°</a:t>
            </a:r>
            <a:endParaRPr lang="es-MX" dirty="0"/>
          </a:p>
        </p:txBody>
      </p:sp>
      <p:pic>
        <p:nvPicPr>
          <p:cNvPr id="18" name="Picture 16" descr="F:\MEMORIA\Fotos XI CMTP  postales 2018\14 de julio de 2018 CMTP\Ceremonia cancelacion tarjetasconmemorativas 11 CMTP 2018\20180714_1139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404" y="188640"/>
            <a:ext cx="6552728" cy="491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36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CuadroTexto"/>
          <p:cNvSpPr txBox="1"/>
          <p:nvPr/>
        </p:nvSpPr>
        <p:spPr>
          <a:xfrm>
            <a:off x="539552" y="537321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°</a:t>
            </a:r>
            <a:endParaRPr lang="es-MX" dirty="0"/>
          </a:p>
        </p:txBody>
      </p:sp>
      <p:pic>
        <p:nvPicPr>
          <p:cNvPr id="14" name="Picture 12" descr="F:\MEMORIA\Fotos XI CMTP  postales 2018\14 de julio de 2018 CMTP\Ceremonia cancelacion tarjetasconmemorativas 11 CMTP 2018\20180714_1138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832" y="188640"/>
            <a:ext cx="6748336" cy="506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36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CuadroTexto"/>
          <p:cNvSpPr txBox="1"/>
          <p:nvPr/>
        </p:nvSpPr>
        <p:spPr>
          <a:xfrm>
            <a:off x="539552" y="537321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°</a:t>
            </a:r>
            <a:endParaRPr lang="es-MX" dirty="0"/>
          </a:p>
        </p:txBody>
      </p:sp>
      <p:pic>
        <p:nvPicPr>
          <p:cNvPr id="13" name="Picture 11" descr="F:\MEMORIA\Fotos XI CMTP  postales 2018\14 de julio de 2018 CMTP\Ceremonia cancelacion tarjetasconmemorativas 11 CMTP 2018\20180714_1138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836" y="260648"/>
            <a:ext cx="6676328" cy="500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36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CuadroTexto"/>
          <p:cNvSpPr txBox="1"/>
          <p:nvPr/>
        </p:nvSpPr>
        <p:spPr>
          <a:xfrm>
            <a:off x="539552" y="537321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°</a:t>
            </a:r>
            <a:endParaRPr lang="es-MX" dirty="0"/>
          </a:p>
        </p:txBody>
      </p:sp>
      <p:pic>
        <p:nvPicPr>
          <p:cNvPr id="7" name="Picture 6" descr="F:\MEMORIA\Fotos XI CMTP  postales 2018\14 de julio de 2018 CMTP\Ceremonia cancelacion tarjetasconmemorativas 11 CMTP 2018\20180714_1135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832" y="282743"/>
            <a:ext cx="6748335" cy="506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36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1" name="Picture 47" descr="F:\MEMORIA\Fotos XI CMTP  postales 2018\14 de julio de 2018 CMTP\Ceremonia cancelacion tarjetasconmemorativas 11 CMTP 2018\20180714_1135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6632"/>
            <a:ext cx="691276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48 CuadroTexto"/>
          <p:cNvSpPr txBox="1"/>
          <p:nvPr/>
        </p:nvSpPr>
        <p:spPr>
          <a:xfrm>
            <a:off x="539552" y="537321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°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8936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CuadroTexto"/>
          <p:cNvSpPr txBox="1"/>
          <p:nvPr/>
        </p:nvSpPr>
        <p:spPr>
          <a:xfrm>
            <a:off x="539552" y="537321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°</a:t>
            </a:r>
            <a:endParaRPr lang="es-MX" dirty="0"/>
          </a:p>
        </p:txBody>
      </p:sp>
      <p:pic>
        <p:nvPicPr>
          <p:cNvPr id="41" name="Picture 39" descr="F:\MEMORIA\Fotos XI CMTP  postales 2018\14 de julio de 2018 CMTP\Ceremonia cancelacion tarjetasconmemorativas 11 CMTP 2018\20180714_1134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464" y="332656"/>
            <a:ext cx="6460303" cy="484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36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CuadroTexto"/>
          <p:cNvSpPr txBox="1"/>
          <p:nvPr/>
        </p:nvSpPr>
        <p:spPr>
          <a:xfrm>
            <a:off x="539552" y="537321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°</a:t>
            </a:r>
            <a:endParaRPr lang="es-MX" dirty="0"/>
          </a:p>
        </p:txBody>
      </p:sp>
      <p:pic>
        <p:nvPicPr>
          <p:cNvPr id="46" name="Picture 44" descr="F:\MEMORIA\Fotos XI CMTP  postales 2018\14 de julio de 2018 CMTP\Ceremonia cancelacion tarjetasconmemorativas 11 CMTP 2018\20180714_1134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14" y="115288"/>
            <a:ext cx="7010571" cy="5257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36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CuadroTexto"/>
          <p:cNvSpPr txBox="1"/>
          <p:nvPr/>
        </p:nvSpPr>
        <p:spPr>
          <a:xfrm>
            <a:off x="539552" y="537321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°</a:t>
            </a:r>
            <a:endParaRPr lang="es-MX" dirty="0"/>
          </a:p>
        </p:txBody>
      </p:sp>
      <p:pic>
        <p:nvPicPr>
          <p:cNvPr id="37" name="Picture 35" descr="F:\MEMORIA\Fotos XI CMTP  postales 2018\14 de julio de 2018 CMTP\Ceremonia cancelacion tarjetasconmemorativas 11 CMTP 2018\20180714_114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2656"/>
            <a:ext cx="6460303" cy="484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36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CuadroTexto"/>
          <p:cNvSpPr txBox="1"/>
          <p:nvPr/>
        </p:nvSpPr>
        <p:spPr>
          <a:xfrm>
            <a:off x="539552" y="537321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°</a:t>
            </a:r>
            <a:endParaRPr lang="es-MX" dirty="0"/>
          </a:p>
        </p:txBody>
      </p:sp>
      <p:pic>
        <p:nvPicPr>
          <p:cNvPr id="31" name="Picture 29" descr="F:\MEMORIA\Fotos XI CMTP  postales 2018\14 de julio de 2018 CMTP\Ceremonia cancelacion tarjetasconmemorativas 11 CMTP 2018\20180714_1139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844" y="358800"/>
            <a:ext cx="6532311" cy="489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36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CuadroTexto"/>
          <p:cNvSpPr txBox="1"/>
          <p:nvPr/>
        </p:nvSpPr>
        <p:spPr>
          <a:xfrm>
            <a:off x="539552" y="537321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°</a:t>
            </a:r>
            <a:endParaRPr lang="es-MX" dirty="0"/>
          </a:p>
        </p:txBody>
      </p:sp>
      <p:pic>
        <p:nvPicPr>
          <p:cNvPr id="29" name="Picture 27" descr="F:\MEMORIA\Fotos XI CMTP  postales 2018\14 de julio de 2018 CMTP\Ceremonia cancelacion tarjetasconmemorativas 11 CMTP 2018\20180714_1139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844" y="260648"/>
            <a:ext cx="6532311" cy="489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36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CuadroTexto"/>
          <p:cNvSpPr txBox="1"/>
          <p:nvPr/>
        </p:nvSpPr>
        <p:spPr>
          <a:xfrm>
            <a:off x="539552" y="537321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°</a:t>
            </a:r>
            <a:endParaRPr lang="es-MX" dirty="0"/>
          </a:p>
        </p:txBody>
      </p:sp>
      <p:pic>
        <p:nvPicPr>
          <p:cNvPr id="26" name="Picture 24" descr="F:\MEMORIA\Fotos XI CMTP  postales 2018\14 de julio de 2018 CMTP\Ceremonia cancelacion tarjetasconmemorativas 11 CMTP 2018\20180714_1139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32656"/>
            <a:ext cx="6388295" cy="479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36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CuadroTexto"/>
          <p:cNvSpPr txBox="1"/>
          <p:nvPr/>
        </p:nvSpPr>
        <p:spPr>
          <a:xfrm>
            <a:off x="539552" y="537321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°</a:t>
            </a:r>
            <a:endParaRPr lang="es-MX" dirty="0"/>
          </a:p>
        </p:txBody>
      </p:sp>
      <p:pic>
        <p:nvPicPr>
          <p:cNvPr id="25" name="Picture 23" descr="F:\MEMORIA\Fotos XI CMTP  postales 2018\14 de julio de 2018 CMTP\Ceremonia cancelacion tarjetasconmemorativas 11 CMTP 2018\20180714_1139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744" y="332655"/>
            <a:ext cx="6470512" cy="485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36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CuadroTexto"/>
          <p:cNvSpPr txBox="1"/>
          <p:nvPr/>
        </p:nvSpPr>
        <p:spPr>
          <a:xfrm>
            <a:off x="539552" y="537321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°</a:t>
            </a:r>
            <a:endParaRPr lang="es-MX" dirty="0"/>
          </a:p>
        </p:txBody>
      </p:sp>
      <p:pic>
        <p:nvPicPr>
          <p:cNvPr id="24" name="Picture 22" descr="F:\MEMORIA\Fotos XI CMTP  postales 2018\14 de julio de 2018 CMTP\Ceremonia cancelacion tarjetasconmemorativas 11 CMTP 2018\20180714_1139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172596"/>
            <a:ext cx="6768752" cy="507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36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53</Words>
  <Application>Microsoft Office PowerPoint</Application>
  <PresentationFormat>Presentación en pantalla (4:3)</PresentationFormat>
  <Paragraphs>20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PATTY</dc:creator>
  <cp:lastModifiedBy>PATTY</cp:lastModifiedBy>
  <cp:revision>8</cp:revision>
  <dcterms:created xsi:type="dcterms:W3CDTF">2018-08-25T04:25:25Z</dcterms:created>
  <dcterms:modified xsi:type="dcterms:W3CDTF">2018-09-12T03:45:13Z</dcterms:modified>
</cp:coreProperties>
</file>